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7C84E56-83B6-4B9F-98FB-3AF51440D84A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3E29293-2CEE-476E-8D7F-4153E227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1"/>
            <a:ext cx="8458200" cy="310991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9: Teaching and Learning with Technology in English and Language Arts Instruction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038600"/>
            <a:ext cx="5334000" cy="1600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By: Holly Matthews </a:t>
            </a:r>
          </a:p>
          <a:p>
            <a:pPr algn="ctr"/>
            <a:r>
              <a:rPr lang="en-US" dirty="0" smtClean="0"/>
              <a:t>and </a:t>
            </a:r>
          </a:p>
          <a:p>
            <a:pPr algn="ctr"/>
            <a:r>
              <a:rPr lang="en-US" dirty="0" smtClean="0"/>
              <a:t>Terra </a:t>
            </a:r>
            <a:r>
              <a:rPr lang="en-US" dirty="0" err="1" smtClean="0"/>
              <a:t>Saulnier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 descr="C:\Users\terra.saulnier\AppData\Local\Microsoft\Windows\Temporary Internet Files\Content.IE5\Z1UZ2ZB3\MC9002341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114800"/>
            <a:ext cx="1894081" cy="2525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Integration strategies for English and Language 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strategies offer support for word fluency and vocabulary development, comprehension and literacy development, writing instruction, and literature learning.</a:t>
            </a:r>
          </a:p>
          <a:p>
            <a:pPr lvl="1"/>
            <a:r>
              <a:rPr lang="en-US" dirty="0" smtClean="0"/>
              <a:t>Examples – </a:t>
            </a:r>
          </a:p>
          <a:p>
            <a:pPr lvl="2"/>
            <a:r>
              <a:rPr lang="en-US" dirty="0" smtClean="0"/>
              <a:t>ReadWriteThink.org</a:t>
            </a:r>
          </a:p>
          <a:p>
            <a:pPr lvl="2"/>
            <a:r>
              <a:rPr lang="en-US" dirty="0" err="1" smtClean="0"/>
              <a:t>Brainpop</a:t>
            </a:r>
            <a:endParaRPr lang="en-US" dirty="0" smtClean="0"/>
          </a:p>
          <a:p>
            <a:pPr lvl="2"/>
            <a:r>
              <a:rPr lang="en-US" dirty="0" err="1" smtClean="0"/>
              <a:t>Wordle</a:t>
            </a:r>
            <a:endParaRPr lang="en-US" dirty="0" smtClean="0"/>
          </a:p>
          <a:p>
            <a:pPr lvl="2"/>
            <a:r>
              <a:rPr lang="en-US" dirty="0" err="1" smtClean="0"/>
              <a:t>Kurzweil</a:t>
            </a:r>
            <a:r>
              <a:rPr lang="en-US" dirty="0" smtClean="0"/>
              <a:t> 300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Tech-Pack Needs and Challenges in English and Language 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integrate technologies effectively, teachers must have a combination of English and language arts content knowledge, pedagogical knowledge, and technological knowledge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905000"/>
          </a:xfrm>
        </p:spPr>
        <p:txBody>
          <a:bodyPr/>
          <a:lstStyle/>
          <a:p>
            <a:pPr algn="ctr"/>
            <a:r>
              <a:rPr lang="en-US" dirty="0" smtClean="0"/>
              <a:t>Issues and Problems in English and Language 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Teachers’ Responsibilities for the “New </a:t>
            </a:r>
            <a:r>
              <a:rPr lang="en-US" dirty="0" err="1" smtClean="0"/>
              <a:t>Literacies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 smtClean="0"/>
              <a:t>Digital Literacy </a:t>
            </a:r>
            <a:r>
              <a:rPr lang="en-US" dirty="0" smtClean="0"/>
              <a:t>– skills in using the information that technological devices carry, in addition to skills in using the devices themselves.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Informational Literacy </a:t>
            </a:r>
            <a:r>
              <a:rPr lang="en-US" dirty="0" smtClean="0"/>
              <a:t>– a set of abilities requiring individuals to recognize when information is needed and have the ability to locate, evaluate, and use effectively the needed information.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Shifting definitions of literacy is challenging teachers to rethink the skills they teach in order to make their 21</a:t>
            </a:r>
            <a:r>
              <a:rPr lang="en-US" baseline="30000" dirty="0" smtClean="0"/>
              <a:t>st</a:t>
            </a:r>
            <a:r>
              <a:rPr lang="en-US" dirty="0" smtClean="0"/>
              <a:t> century students truly literate. 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Need for New Instructional Strategies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strategies to foster reading and writing skills. </a:t>
            </a:r>
          </a:p>
          <a:p>
            <a:pPr lvl="1"/>
            <a:r>
              <a:rPr lang="en-US" dirty="0" err="1" smtClean="0"/>
              <a:t>ebook</a:t>
            </a:r>
            <a:r>
              <a:rPr lang="en-US" dirty="0" smtClean="0"/>
              <a:t> and </a:t>
            </a:r>
            <a:r>
              <a:rPr lang="en-US" dirty="0" err="1" smtClean="0"/>
              <a:t>ereader</a:t>
            </a:r>
            <a:r>
              <a:rPr lang="en-US" dirty="0" smtClean="0"/>
              <a:t> reading behaviors are different from behaviors with print text.</a:t>
            </a:r>
          </a:p>
          <a:p>
            <a:r>
              <a:rPr lang="en-US" dirty="0" err="1" smtClean="0"/>
              <a:t>Stategies</a:t>
            </a:r>
            <a:r>
              <a:rPr lang="en-US" dirty="0" smtClean="0"/>
              <a:t> requiring social interaction</a:t>
            </a:r>
          </a:p>
          <a:p>
            <a:pPr lvl="1"/>
            <a:r>
              <a:rPr lang="en-US" dirty="0" smtClean="0"/>
              <a:t>Teaching and learning are no longer confined to the traditional classroom context</a:t>
            </a:r>
          </a:p>
          <a:p>
            <a:pPr lvl="3"/>
            <a:r>
              <a:rPr lang="en-US" dirty="0" smtClean="0"/>
              <a:t>Publishing work online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Challenges with Diverse Learners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25112"/>
          </a:xfrm>
        </p:spPr>
        <p:txBody>
          <a:bodyPr/>
          <a:lstStyle/>
          <a:p>
            <a:r>
              <a:rPr lang="en-US" dirty="0" smtClean="0"/>
              <a:t>Because many students need additional instruction in literacy, appropriate use of technology can support their growth.</a:t>
            </a:r>
          </a:p>
          <a:p>
            <a:pPr lvl="2"/>
            <a:r>
              <a:rPr lang="en-US" dirty="0" smtClean="0"/>
              <a:t>Audio books and </a:t>
            </a:r>
            <a:r>
              <a:rPr lang="en-US" dirty="0" err="1" smtClean="0"/>
              <a:t>ebooks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Challenges of Motivating Students to Read and Write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are turning to the interactive and visual qualities of software and websites to increase motivation for reading and writing.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Teachers’ Growth as Literacy Professionals and Leaders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burden falls on teachers’ shoulders to take responsibility for learning how to integrate technologies effectively into the curriculum.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QWERTY Keyboarding: To Teach or Not to Teach?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Those in favor – failure to learn proper fingering will inhibit fluent and speedy keyboarding</a:t>
            </a:r>
          </a:p>
          <a:p>
            <a:endParaRPr lang="en-US" dirty="0" smtClean="0"/>
          </a:p>
          <a:p>
            <a:r>
              <a:rPr lang="en-US" dirty="0" smtClean="0"/>
              <a:t>Opponents – too much time and resources are spent on training students to type quickly</a:t>
            </a:r>
          </a:p>
          <a:p>
            <a:endParaRPr lang="en-US" dirty="0" smtClean="0"/>
          </a:p>
          <a:p>
            <a:r>
              <a:rPr lang="en-US" dirty="0" smtClean="0"/>
              <a:t>Most teachers favor keyboard instruction if it is available and needed but not preventing students from using the computer if they do not yet have good keyboarding skills.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116</TotalTime>
  <Words>378</Words>
  <Application>Microsoft Office PowerPoint</Application>
  <PresentationFormat>On-screen Show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Chapter 9: Teaching and Learning with Technology in English and Language Arts Instruction</vt:lpstr>
      <vt:lpstr>Issues and Problems in English and Language Arts</vt:lpstr>
      <vt:lpstr> Teachers’ Responsibilities for the “New Literacies </vt:lpstr>
      <vt:lpstr>Slide 4</vt:lpstr>
      <vt:lpstr>The Need for New Instructional Strategies </vt:lpstr>
      <vt:lpstr>Challenges with Diverse Learners</vt:lpstr>
      <vt:lpstr>Challenges of Motivating Students to Read and Write</vt:lpstr>
      <vt:lpstr>Teachers’ Growth as Literacy Professionals and Leaders </vt:lpstr>
      <vt:lpstr>QWERTY Keyboarding: To Teach or Not to Teach? </vt:lpstr>
      <vt:lpstr>Technology Integration strategies for English and Language arts</vt:lpstr>
      <vt:lpstr>Slide 11</vt:lpstr>
      <vt:lpstr>Tech-Pack Needs and Challenges in English and Language Arts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9: Teaching and Learning with Technology in English and Language Arts Instruction</dc:title>
  <dc:creator>School District 10</dc:creator>
  <cp:lastModifiedBy>Mike</cp:lastModifiedBy>
  <cp:revision>7</cp:revision>
  <dcterms:created xsi:type="dcterms:W3CDTF">2012-07-15T00:43:12Z</dcterms:created>
  <dcterms:modified xsi:type="dcterms:W3CDTF">2012-07-23T22:44:47Z</dcterms:modified>
</cp:coreProperties>
</file>